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ÀS ÁGUAS DO JORDÃO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ÀS ÁGUAS DO JORDÃO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7E513C7-ED03-4894-A2D0-5143CB1F2A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Às águas do Jordão </a:t>
            </a:r>
          </a:p>
          <a:p>
            <a:r>
              <a:rPr lang="pt-BR" dirty="0"/>
              <a:t>Desceu Jesus, o Redentor, </a:t>
            </a:r>
          </a:p>
          <a:p>
            <a:r>
              <a:rPr lang="pt-BR" dirty="0"/>
              <a:t>O Deus eterno que morreu </a:t>
            </a:r>
          </a:p>
          <a:p>
            <a:r>
              <a:rPr lang="pt-BR" dirty="0"/>
              <a:t>Por nós, em santo amor. </a:t>
            </a:r>
          </a:p>
        </p:txBody>
      </p:sp>
    </p:spTree>
    <p:extLst>
      <p:ext uri="{BB962C8B-B14F-4D97-AF65-F5344CB8AC3E}">
        <p14:creationId xmlns:p14="http://schemas.microsoft.com/office/powerpoint/2010/main" val="3458726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ÀS ÁGUAS DO JORDÃO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BCBA4B-C35E-49B5-9AC3-1536ABD067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 exemplo Seu devemos ter,</a:t>
            </a:r>
          </a:p>
          <a:p>
            <a:r>
              <a:rPr lang="pt-BR" dirty="0"/>
              <a:t>Por norma, a nos cingir.</a:t>
            </a:r>
          </a:p>
          <a:p>
            <a:r>
              <a:rPr lang="pt-BR" dirty="0"/>
              <a:t>O salvo pelo Seu poder, </a:t>
            </a:r>
          </a:p>
          <a:p>
            <a:r>
              <a:rPr lang="pt-BR" dirty="0"/>
              <a:t>Seus passos quer seguir. </a:t>
            </a:r>
          </a:p>
        </p:txBody>
      </p:sp>
    </p:spTree>
    <p:extLst>
      <p:ext uri="{BB962C8B-B14F-4D97-AF65-F5344CB8AC3E}">
        <p14:creationId xmlns:p14="http://schemas.microsoft.com/office/powerpoint/2010/main" val="3719786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ÀS ÁGUAS DO JORDÃO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0002723-8A2E-4266-8B65-5B616B7F58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nós morreu Jesus na cruz </a:t>
            </a:r>
          </a:p>
          <a:p>
            <a:r>
              <a:rPr lang="pt-BR" dirty="0"/>
              <a:t>E nos remiu do mal; </a:t>
            </a:r>
          </a:p>
          <a:p>
            <a:r>
              <a:rPr lang="pt-BR" dirty="0"/>
              <a:t>Abriu caminho que conduz </a:t>
            </a:r>
          </a:p>
          <a:p>
            <a:r>
              <a:rPr lang="pt-BR" dirty="0"/>
              <a:t>À vida divinal. </a:t>
            </a:r>
          </a:p>
        </p:txBody>
      </p:sp>
    </p:spTree>
    <p:extLst>
      <p:ext uri="{BB962C8B-B14F-4D97-AF65-F5344CB8AC3E}">
        <p14:creationId xmlns:p14="http://schemas.microsoft.com/office/powerpoint/2010/main" val="3609711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61</Words>
  <Application>Microsoft Office PowerPoint</Application>
  <PresentationFormat>Apresentação na tela (16:9)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ÀS ÁGUAS DO JORDÃO</vt:lpstr>
      <vt:lpstr>ÀS ÁGUAS DO JORDÃO</vt:lpstr>
      <vt:lpstr>ÀS ÁGUAS DO JORDÃO</vt:lpstr>
      <vt:lpstr>ÀS ÁGUAS DO JORDÃO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2019-06-12T23:08:53Z</dcterms:modified>
</cp:coreProperties>
</file>